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2" r:id="rId2"/>
    <p:sldId id="303" r:id="rId3"/>
    <p:sldId id="311" r:id="rId4"/>
    <p:sldId id="312" r:id="rId5"/>
    <p:sldId id="313" r:id="rId6"/>
    <p:sldId id="304" r:id="rId7"/>
    <p:sldId id="256" r:id="rId8"/>
    <p:sldId id="258" r:id="rId9"/>
    <p:sldId id="264" r:id="rId10"/>
    <p:sldId id="259" r:id="rId11"/>
    <p:sldId id="260" r:id="rId12"/>
    <p:sldId id="261" r:id="rId13"/>
    <p:sldId id="262" r:id="rId14"/>
    <p:sldId id="263" r:id="rId15"/>
    <p:sldId id="265" r:id="rId16"/>
    <p:sldId id="266" r:id="rId17"/>
    <p:sldId id="306" r:id="rId18"/>
    <p:sldId id="300" r:id="rId19"/>
    <p:sldId id="307" r:id="rId20"/>
    <p:sldId id="308" r:id="rId21"/>
    <p:sldId id="271" r:id="rId22"/>
    <p:sldId id="269" r:id="rId23"/>
    <p:sldId id="268" r:id="rId24"/>
    <p:sldId id="309" r:id="rId25"/>
    <p:sldId id="305" r:id="rId26"/>
    <p:sldId id="314" r:id="rId27"/>
    <p:sldId id="274" r:id="rId28"/>
    <p:sldId id="275" r:id="rId29"/>
    <p:sldId id="276" r:id="rId30"/>
    <p:sldId id="277" r:id="rId31"/>
    <p:sldId id="279" r:id="rId32"/>
    <p:sldId id="280" r:id="rId33"/>
    <p:sldId id="281" r:id="rId34"/>
    <p:sldId id="282" r:id="rId35"/>
    <p:sldId id="310" r:id="rId36"/>
    <p:sldId id="283" r:id="rId37"/>
    <p:sldId id="286" r:id="rId38"/>
    <p:sldId id="285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315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7693"/>
            <a:ext cx="87849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 </a:t>
            </a:r>
            <a:r>
              <a:rPr lang="ru-RU" dirty="0" smtClean="0">
                <a:solidFill>
                  <a:schemeClr val="bg1"/>
                </a:solidFill>
              </a:rPr>
              <a:t>В дни празднования Победы в Великой Отечественной войне много говорится о легендарных сражениях, боевых генералах и героях Советского Союза, но редко кто вспоминает, о рядовых участниках тех событий.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	Мы, преподаватели и учащиеся Районной детской художественной школы №4 им. П.И.Котова решили рассказать об обычных, но дорогих НАМ людях, которые делали эту победу, о НАШИХ родственниках, участниках великой войны. Эти люди воевали и защищали свою Родину на фронтах и работали в тылу на благо победы. В масштабах огромной страны и той страшной войны это маленькие песчинки, которые своей кровью и титаническим трудом внесли неоценимый вклад в общую победу.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	 Информацию о родственниках – участниках Великой Отечественной войны мы представили на стенде «ВАША Победа», который оформлен в виде отрывного календаря, каждый лист которого, посвящен одному из них.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	Пусть никто из них не отмечен званием героя Советского союза, но они герои в наших сердцах и душах, ведь благодаря их отваге и смелости, храбрости и стойкости, выносливости и умению преодолевать страх, трудности и опасность мы живем на этой планете, процветает и развивается наша страна. Благодаря таким как они наш народ победил в этой войне!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	Проходит время, которому все подвластно, многих из них уже нет в живых, пожелтели листы календаря, ведь прошло много лет, но наша память хранит и будет хранить светлые образы защитников нашей Родины, людей, которые грудью встали на защиту нашей страны. Они будут живы до тех пор, пока мы будем о них помнить. Каждый из них герой, достойный почета и уважения за его доблесть, храбрость и мужество!</a:t>
            </a:r>
          </a:p>
          <a:p>
            <a:pPr algn="just"/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6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56197425"/>
              </p:ext>
            </p:extLst>
          </p:nvPr>
        </p:nvGraphicFramePr>
        <p:xfrm>
          <a:off x="251520" y="260648"/>
          <a:ext cx="8640960" cy="6336704"/>
        </p:xfrm>
        <a:graphic>
          <a:graphicData uri="http://schemas.openxmlformats.org/drawingml/2006/table">
            <a:tbl>
              <a:tblPr/>
              <a:tblGrid>
                <a:gridCol w="4536504"/>
                <a:gridCol w="4104456"/>
              </a:tblGrid>
              <a:tr h="6336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49" marR="427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0340" marR="222250" indent="2133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40" dirty="0" err="1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Гостева</a:t>
                      </a:r>
                      <a:r>
                        <a:rPr lang="ru-RU" sz="1600" b="1" spc="-4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Екатерина Васильевна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180340" marR="222250" indent="2133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4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родилась </a:t>
                      </a:r>
                      <a:r>
                        <a:rPr lang="ru-RU" sz="1400" spc="-4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г. Ленинск Сталинградской области, бабушка преподавателя Баранниковой О.Ю.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180340" marR="107950" indent="2133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80340" marR="107950" indent="21336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1941г. окончила педагогическое училище в г. Волжский и попала на </a:t>
                      </a:r>
                      <a:r>
                        <a:rPr lang="ru-RU" sz="1400" spc="-2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строительство железной дороги «Астрахань - Паромная». </a:t>
                      </a:r>
                      <a:r>
                        <a:rPr lang="ru-RU" sz="1400" spc="-2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Строили вручную, землю носили руками в носилках - техники не было</a:t>
                      </a:r>
                      <a:r>
                        <a:rPr lang="ru-RU" sz="1400" spc="-25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... Никто </a:t>
                      </a:r>
                      <a:r>
                        <a:rPr lang="ru-RU" sz="1400" spc="-25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смотрел на то, что ты молоденькая, хрупкая девушка. Руки постоянно были в мозолях, болели мышцы рук и ног, и постоянно преследовало чувство усталости.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180340" marR="107950" indent="216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1942г. бабушка получила повестку на работу стрелочницей в г. Ленинск, где она работала до 1943г. Подступы к Сталинграду сильно бомбили.</a:t>
                      </a:r>
                      <a:r>
                        <a:rPr lang="ru-RU" sz="1400" spc="-1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Насмотрелась тогда на взрывы, грязь, смерти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180340" marR="107950" indent="216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мае 1943г. была направлена в Саратов на курсы дежурных. Город тоже</a:t>
                      </a:r>
                      <a:r>
                        <a:rPr lang="ru-RU" sz="1400" spc="-1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бомбили, разбомбили склады с горючим - горело долго и сильно. Запомнила это на всю жизнь.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180340" marR="107950" indent="21653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. бабушка была в звании техника-лейтенанта железнодорожных войск. По </a:t>
                      </a:r>
                      <a:r>
                        <a:rPr lang="ru-RU" sz="1400" spc="-5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окончании курсов работала в Ленинске дежурной по станции, затем начальником станции. 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49" marR="427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6385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87226" y="1115418"/>
            <a:ext cx="5686426" cy="45529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32468570"/>
              </p:ext>
            </p:extLst>
          </p:nvPr>
        </p:nvGraphicFramePr>
        <p:xfrm>
          <a:off x="179512" y="0"/>
          <a:ext cx="8784976" cy="6786817"/>
        </p:xfrm>
        <a:graphic>
          <a:graphicData uri="http://schemas.openxmlformats.org/drawingml/2006/table">
            <a:tbl>
              <a:tblPr/>
              <a:tblGrid>
                <a:gridCol w="4320480"/>
                <a:gridCol w="4464496"/>
              </a:tblGrid>
              <a:tr h="6480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0" marR="373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Гостев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Михаил Иванович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Родился 13 октября 1918г. в селе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Батаевка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Владимировского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района Астраханской области, дедушка преподавателя Баранниковой О. Ю.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октябре 1938г. был призван на военную службу в 21 кавалерийский полк НКВД. В составе этого полка принимал участие еще в финской войне. Во время службы был сильно обморожен и оказался в госпитале. 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После госпиталя попал на Западную Украину, где и встретил начало Второй Мировой. В составе 1-го Украинского фронта принял участие в боях по защите рубежей нашей Родины. После разгрома советских войск, в 1941г., был расформирован в 13-й стрелковый полк, где служил до ноября 1942г. 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 ноября 1942г. воевал в составе 107-го артиллерийского полка в должности корректировщика огня. Этот полк был в резерве главнокомандующего и принимал участие в боях под Москвой и в Курской битве. В составе этого полка дошел до Одера и единственный, из всех корректировщиков, остался в живых, при форсировании реки. Дедушка рассказывал, что его вместе с лодками, одним из первых, отправили на другую сторону Одера для корректировки огня. После выполнения задания, переправляясь обратно, он весь промок, и его отправили сушиться. В это время другие корректировщики, были направлены на противоположный берег для укрепления позиций и все погибли, т.к. немцы пошли в наступление, и не дали нашим войскам переправиться.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 время войны награжден: двумя Медалями за боевые заслуги, Медалью за отвагу, Орденом Отечественной войны 2й степени.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После войны остался служить в вооруженных силах. Отслужил 25 лет в строительных войсках. Принимал участие в строительстве нашего города. Уже в мирное время награжден медалью «Ветеран вооруженных сил». </a:t>
                      </a:r>
                      <a:endParaRPr lang="ru-RU" sz="12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330" marR="373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 r="-1149"/>
          <a:stretch>
            <a:fillRect/>
          </a:stretch>
        </p:blipFill>
        <p:spPr bwMode="auto">
          <a:xfrm>
            <a:off x="107504" y="620688"/>
            <a:ext cx="4286250" cy="55911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14096081"/>
              </p:ext>
            </p:extLst>
          </p:nvPr>
        </p:nvGraphicFramePr>
        <p:xfrm>
          <a:off x="179512" y="260648"/>
          <a:ext cx="8712968" cy="6336704"/>
        </p:xfrm>
        <a:graphic>
          <a:graphicData uri="http://schemas.openxmlformats.org/drawingml/2006/table">
            <a:tbl>
              <a:tblPr/>
              <a:tblGrid>
                <a:gridCol w="4356484"/>
                <a:gridCol w="4356484"/>
              </a:tblGrid>
              <a:tr h="6336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749" marR="427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Лепехин Василий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Иванович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родился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1898 в с. Никольское Астраханской области, прадедушка ученицы подготовительного отделения Лепехиной Дарьи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Мой дедушка был участником еще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Мировой войны, тогда ему было всего 16 лет.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Когда началась Великая Отечественная война, он уже был взрослым мужчиной. С первых дней войны он был призван рядовым солдатом в Советскую армию.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Службу он проходил в сухопутных войсках в строительных отрядах, которые занимались возведением оборонительных сооружений. Защищая Москву от немецко-фашистских захватчиков, и укрепляя подступы к столице, приходилось работать и плотником, и каменщиком, и автоматчиком, ведь иногда строили и оборонялись одновременно. Так он прошел всю Россию и Европу.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Победу он встретил в Берлине. Был награжден медалью за «Победу над Германией».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После войны работал в пожарной охране.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749" marR="4274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3962400" cy="5829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36421988"/>
              </p:ext>
            </p:extLst>
          </p:nvPr>
        </p:nvGraphicFramePr>
        <p:xfrm>
          <a:off x="179512" y="188640"/>
          <a:ext cx="8784976" cy="6480720"/>
        </p:xfrm>
        <a:graphic>
          <a:graphicData uri="http://schemas.openxmlformats.org/drawingml/2006/table">
            <a:tbl>
              <a:tblPr/>
              <a:tblGrid>
                <a:gridCol w="4608512"/>
                <a:gridCol w="4176464"/>
              </a:tblGrid>
              <a:tr h="6480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44526" marR="445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Терновой Георгий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Кириллович</a:t>
                      </a:r>
                      <a:endParaRPr lang="ru-RU" sz="1600" b="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родился 6 мая 1915 года в с.Успенка Астраханской области, прадедушка ученицы подготовительного отделения Лепехиной Дарьи.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Перед войной он жил и работал в городе Баку. С первого дня ВОВ он был призван на службу рядовым матросом военного корабля Каспийского флота, где служил до 1944г. Военные корабли курсировали по морю, доставляя всевозможные грузы в разные города. Боеприпасы и продовольствие, доставленные этим кораблем спасли не одну жизнь.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 сентябре 1944 года с моря он попал на сушу. Его и других матросов распределили в 23-ю отдельную гвардейскую танковую бригаду сухопутных войск.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 бою под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Кененсбергом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его танк был подорван и загорелся. Из горящего танка экипаж сумел выбраться, но под шквальным огнем многие бойцы были убиты и тяжело ранены. Ранен был и мой прадедушка. Это случилось 30 апреля 1945 года. Среди трупов его случайно нашли санитары и переправили в военный госпиталь, где он находился на излечении до августа 1945 года.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За храбрость и мужество, проявленные в борьбе с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немецко-фашитскими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захватчиками прадедушка был награжден медалью «За отвагу», медалью за «Победу над Германией», орденом «Отечественной войны»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степени.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После войны прадедушка вернулся на флот и работал на Владимировской пристани.</a:t>
                      </a:r>
                    </a:p>
                  </a:txBody>
                  <a:tcPr marL="44526" marR="445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476750" cy="5943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12191749"/>
              </p:ext>
            </p:extLst>
          </p:nvPr>
        </p:nvGraphicFramePr>
        <p:xfrm>
          <a:off x="179512" y="188640"/>
          <a:ext cx="8784976" cy="6480720"/>
        </p:xfrm>
        <a:graphic>
          <a:graphicData uri="http://schemas.openxmlformats.org/drawingml/2006/table">
            <a:tbl>
              <a:tblPr/>
              <a:tblGrid>
                <a:gridCol w="4235040"/>
                <a:gridCol w="4549936"/>
              </a:tblGrid>
              <a:tr h="6480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Гусев Александр Матвеевич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 Сталинградской битвы – дедушка учащейся 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2-го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класса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Крыгиной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Дарьи.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возрасте 17 лет стал участником комсомольского ополчения и с августа по сентябрь 1943г. в составе своего отряда защищал подступы к г. Сталинград. Первые бои отряд принял в районе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Спартановки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Дедушка подвозил боеприпасы из Заволжья. В один из рейсов он попал под обстрел, и его машину разнесло в щепки, но сам он уцелел и даже не был ранен.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сентябре 1943г. он был зачислен в состав 308-й стрелковой дивизии. После Сталинградской битвы дивизия попала под Саратов, а дедушку направили в Куйбышевское пулеметно-минометное училище. 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июне 1943г. не успев доучиться, в звании сержанта, его, как и остальных курсантов отправили под г. Орел. После жестоких боев дивизия, в которой служил дедушка, снова попала на формирование и по счастливому стечению обстоятельств, он опять оказался в уже родной 308-й стрелковой дивизии. 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августе – сентябре 1943г. участвовал в боях по освобождению Брянской и Калужской областей, освобождал Польшу, Восточную Пруссию. В декабре 1944г. был направлен на продолжение учебы, где их готовили для службы на территории Германии, т.к. тогда уже было ясно, что война скоро закончится.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980" marR="42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481" name="Рисунок 2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79512" y="476672"/>
            <a:ext cx="3886200" cy="58769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9113084"/>
              </p:ext>
            </p:extLst>
          </p:nvPr>
        </p:nvGraphicFramePr>
        <p:xfrm>
          <a:off x="179512" y="188640"/>
          <a:ext cx="8784976" cy="6480720"/>
        </p:xfrm>
        <a:graphic>
          <a:graphicData uri="http://schemas.openxmlformats.org/drawingml/2006/table">
            <a:tbl>
              <a:tblPr/>
              <a:tblGrid>
                <a:gridCol w="4443584"/>
                <a:gridCol w="4341392"/>
              </a:tblGrid>
              <a:tr h="6480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363" marR="3936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Рыжкова Надежда Александровна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родилась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августа 1924г. в селе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Шишково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Ростовского р-на Ярославской области,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прабабушка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ученика 3-го класса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Трубенко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Сергея.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 лет жила в родном селе. В 1941г. переехала в Москву, где ее и застала война.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Когда фашистские войска подошли к Москве, моя бабушка была направлена на Волоколамское шоссе, где помогала укреплять подступы к городу: строила заграждения, насыпи, дзоты, устанавливала противотанковые ежи.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17лет бабушку отправили обратно, в ее родное село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Шишково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где она работала на лесозаготовках и на заготовках торфа на торфяных болотах. Условия были очень тяжелыми. Все делалось вручную, от недоедания постоянно кружилась голова, и всегда хотелось есть. Но она находила в себе силы и одновременно училась на курсах санинструкторов.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Осенью 1942г., она попала в окружение немецкого десанта, из которого была освобождена бойцами Красной Армии.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Имеет 4 медали. Одна из них – «Участник трудового фронта», остальные  - юбилейные, посвящены 30, 55, 60 –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летию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ВОВ.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63" marR="3936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1505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68213" y="1252389"/>
            <a:ext cx="5915025" cy="42195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1973358"/>
              </p:ext>
            </p:extLst>
          </p:nvPr>
        </p:nvGraphicFramePr>
        <p:xfrm>
          <a:off x="179511" y="260648"/>
          <a:ext cx="8784976" cy="6408712"/>
        </p:xfrm>
        <a:graphic>
          <a:graphicData uri="http://schemas.openxmlformats.org/drawingml/2006/table">
            <a:tbl>
              <a:tblPr/>
              <a:tblGrid>
                <a:gridCol w="4176465"/>
                <a:gridCol w="4608511"/>
              </a:tblGrid>
              <a:tr h="6408712">
                <a:tc>
                  <a:txBody>
                    <a:bodyPr/>
                    <a:lstStyle/>
                    <a:p>
                      <a:pPr marL="1143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520" marR="425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Ончуков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Виктор Алексеевич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Родился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декабря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1921г. прадедушка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ученицы подготовительного отделения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Языниной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Кати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 войны работал танкистом. В 1942г. в возрасте 21 год, был призван в ряды Красной Армии и отправлен на прохождение ускоренных курсов в танковое училище в г. Майкоп. 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После окончания курсов был откомандирован на фронт в должности командира танка Т-34. Воевать начал под Сталинградом, где получил первое ранение. В боях под Курском, тоже был ранен. Всего за время войны получил 8 ранений, 3 из которых тяжелые. 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 один раз горел в танке. После прямого попадания в танк авиационной бомбы, чудом остался жив, в то время как весь экипаж погиб.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Войну закончил под Берлином командиром взвода тяжелых танков КВ, в звании старший лейтенант. За подбитый немецкий «Тигр» был награжден орденом «Красной звезды», который вручил ему маршал Баграмян. Также был награжден медалью «За победу над Германией».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520" marR="425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3553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714750" cy="5829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4" descr="F:\вов\дни памяти\1\IMGP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080" y="214290"/>
            <a:ext cx="7663841" cy="57601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857224" y="6150114"/>
            <a:ext cx="745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День памяти проводит Лепехина А.А. и рассказывает о своем дедушке </a:t>
            </a:r>
            <a:r>
              <a:rPr lang="ru-RU" sz="2000" b="1" dirty="0" err="1" smtClean="0">
                <a:solidFill>
                  <a:schemeClr val="bg1"/>
                </a:solidFill>
              </a:rPr>
              <a:t>Кантемирове</a:t>
            </a:r>
            <a:r>
              <a:rPr lang="ru-RU" sz="2000" b="1" dirty="0" smtClean="0">
                <a:solidFill>
                  <a:schemeClr val="bg1"/>
                </a:solidFill>
              </a:rPr>
              <a:t> Иване </a:t>
            </a:r>
            <a:r>
              <a:rPr lang="ru-RU" sz="2000" b="1" dirty="0" err="1" smtClean="0">
                <a:solidFill>
                  <a:schemeClr val="bg1"/>
                </a:solidFill>
              </a:rPr>
              <a:t>Парфеньевиче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развитиум\65 лет\проба 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7920880" cy="59403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1285852" y="6150114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День памяти проводит Лепехина А.А. и рассказывает о своем дедушке </a:t>
            </a:r>
            <a:r>
              <a:rPr lang="ru-RU" sz="2000" b="1" dirty="0" err="1" smtClean="0">
                <a:solidFill>
                  <a:schemeClr val="bg1"/>
                </a:solidFill>
              </a:rPr>
              <a:t>Гуцеве</a:t>
            </a:r>
            <a:r>
              <a:rPr lang="ru-RU" sz="2000" b="1" dirty="0" smtClean="0">
                <a:solidFill>
                  <a:schemeClr val="bg1"/>
                </a:solidFill>
              </a:rPr>
              <a:t> Дмитрии Пантелеевиче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развитиум\65 лет\IMGP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4643"/>
            <a:ext cx="7920880" cy="594066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461758" y="6150114"/>
            <a:ext cx="6220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День памяти проводит </a:t>
            </a:r>
            <a:r>
              <a:rPr lang="ru-RU" sz="2000" dirty="0" err="1" smtClean="0">
                <a:solidFill>
                  <a:schemeClr val="bg1"/>
                </a:solidFill>
              </a:rPr>
              <a:t>Язынина</a:t>
            </a:r>
            <a:r>
              <a:rPr lang="ru-RU" sz="2000" dirty="0" smtClean="0">
                <a:solidFill>
                  <a:schemeClr val="bg1"/>
                </a:solidFill>
              </a:rPr>
              <a:t> Катя и рассказывает о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своем прадедушке </a:t>
            </a:r>
            <a:r>
              <a:rPr lang="ru-RU" sz="2000" b="1" dirty="0" err="1" smtClean="0">
                <a:solidFill>
                  <a:schemeClr val="bg1"/>
                </a:solidFill>
              </a:rPr>
              <a:t>Ончукове</a:t>
            </a:r>
            <a:r>
              <a:rPr lang="ru-RU" sz="2000" b="1" dirty="0" smtClean="0">
                <a:solidFill>
                  <a:schemeClr val="bg1"/>
                </a:solidFill>
              </a:rPr>
              <a:t> Викторе Алексеевиче 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96" y="144462"/>
            <a:ext cx="7570809" cy="59809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2438307" y="6273225"/>
            <a:ext cx="4267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Стенд «Ваша Победа»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862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GP00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260647"/>
            <a:ext cx="7560840" cy="58393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216370" y="6150114"/>
            <a:ext cx="6711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День памяти проводит Баранникова О.Ю. и рассказывает о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своем дедушке </a:t>
            </a:r>
            <a:r>
              <a:rPr lang="ru-RU" sz="2000" b="1" dirty="0" err="1" smtClean="0">
                <a:solidFill>
                  <a:schemeClr val="bg1"/>
                </a:solidFill>
              </a:rPr>
              <a:t>Гостеве</a:t>
            </a:r>
            <a:r>
              <a:rPr lang="ru-RU" sz="2000" b="1" dirty="0" smtClean="0">
                <a:solidFill>
                  <a:schemeClr val="bg1"/>
                </a:solidFill>
              </a:rPr>
              <a:t> Михаиле Ивановиче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развитиум\65 лет\проба 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260648"/>
            <a:ext cx="7704856" cy="57783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357290" y="6150114"/>
            <a:ext cx="6397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День памяти проводит Лепехина Даша и рассказывает о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своем дедушке </a:t>
            </a:r>
            <a:r>
              <a:rPr lang="ru-RU" sz="2000" b="1" dirty="0" smtClean="0">
                <a:solidFill>
                  <a:schemeClr val="bg1"/>
                </a:solidFill>
              </a:rPr>
              <a:t>Лепехине Василии Ивановиче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развитиум\65 лет\проба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122" y="188640"/>
            <a:ext cx="8065326" cy="60486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428728" y="6150114"/>
            <a:ext cx="6312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День памяти проводит </a:t>
            </a:r>
            <a:r>
              <a:rPr lang="ru-RU" sz="2000" dirty="0" err="1" smtClean="0">
                <a:solidFill>
                  <a:schemeClr val="bg1"/>
                </a:solidFill>
              </a:rPr>
              <a:t>Крыгина</a:t>
            </a:r>
            <a:r>
              <a:rPr lang="ru-RU" sz="2000" dirty="0" smtClean="0">
                <a:solidFill>
                  <a:schemeClr val="bg1"/>
                </a:solidFill>
              </a:rPr>
              <a:t> Даша и рассказывает о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своем дедушке </a:t>
            </a:r>
            <a:r>
              <a:rPr lang="ru-RU" sz="2000" b="1" dirty="0" smtClean="0">
                <a:solidFill>
                  <a:schemeClr val="bg1"/>
                </a:solidFill>
              </a:rPr>
              <a:t>Гусеве Александре Матвеевиче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развитиум\65 лет\9 Мая 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920880" cy="594034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428728" y="6150114"/>
            <a:ext cx="6297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День памяти проводит Лепехина А.А. и рассказывает о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своей бабушке </a:t>
            </a:r>
            <a:r>
              <a:rPr lang="ru-RU" sz="2000" b="1" dirty="0" err="1" smtClean="0">
                <a:solidFill>
                  <a:schemeClr val="bg1"/>
                </a:solidFill>
              </a:rPr>
              <a:t>Гуцевой</a:t>
            </a:r>
            <a:r>
              <a:rPr lang="ru-RU" sz="2000" b="1" dirty="0" smtClean="0">
                <a:solidFill>
                  <a:schemeClr val="bg1"/>
                </a:solidFill>
              </a:rPr>
              <a:t> Екатерине Тихоновне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развитиум\65 лет\9 Мая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968" y="260648"/>
            <a:ext cx="7765472" cy="582379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285852" y="6150114"/>
            <a:ext cx="6530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День памяти проводит </a:t>
            </a:r>
            <a:r>
              <a:rPr lang="ru-RU" sz="2000" dirty="0" err="1" smtClean="0">
                <a:solidFill>
                  <a:schemeClr val="bg1"/>
                </a:solidFill>
              </a:rPr>
              <a:t>Трубенко</a:t>
            </a:r>
            <a:r>
              <a:rPr lang="ru-RU" sz="2000" dirty="0" smtClean="0">
                <a:solidFill>
                  <a:schemeClr val="bg1"/>
                </a:solidFill>
              </a:rPr>
              <a:t> Сергей и рассказывает о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своей прабабушке </a:t>
            </a:r>
            <a:r>
              <a:rPr lang="ru-RU" sz="2000" b="1" dirty="0" smtClean="0">
                <a:solidFill>
                  <a:schemeClr val="bg1"/>
                </a:solidFill>
              </a:rPr>
              <a:t>Рыжковой Надежде Александровне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развитиум\65 лет\9 Мая 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39"/>
            <a:ext cx="7848872" cy="58863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254137" y="6165304"/>
            <a:ext cx="6635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День памяти проводит Лепехина Даша и рассказывает о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своем прадедушке  </a:t>
            </a:r>
            <a:r>
              <a:rPr lang="ru-RU" sz="2000" b="1" dirty="0" smtClean="0">
                <a:solidFill>
                  <a:schemeClr val="bg1"/>
                </a:solidFill>
              </a:rPr>
              <a:t>Терновом Георгии Константиновиче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348880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	На основе стенда, учащиеся школы создали ряд портретов, в которых попытались раскрыть образы бойца (</a:t>
            </a:r>
            <a:r>
              <a:rPr lang="ru-RU" dirty="0" err="1" smtClean="0">
                <a:solidFill>
                  <a:schemeClr val="bg1"/>
                </a:solidFill>
              </a:rPr>
              <a:t>Гуцев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Д.П.), танкиста (</a:t>
            </a:r>
            <a:r>
              <a:rPr lang="ru-RU" dirty="0" err="1" smtClean="0">
                <a:solidFill>
                  <a:schemeClr val="bg1"/>
                </a:solidFill>
              </a:rPr>
              <a:t>Ончуков</a:t>
            </a:r>
            <a:r>
              <a:rPr lang="ru-RU" dirty="0" smtClean="0">
                <a:solidFill>
                  <a:schemeClr val="bg1"/>
                </a:solidFill>
              </a:rPr>
              <a:t> В.А.), разведчика (Кантемиров И.П.), моряка (Терновой Г.К.), санитарки (Рыжкова Н.А.) воина-освободителя (Лепехин В.И.), т.е. людей, без которых была бы немыслима победа.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3" descr="F:\вов\дети пишут работы\шары 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471" y="260648"/>
            <a:ext cx="7901059" cy="59257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971160" y="6340678"/>
            <a:ext cx="5201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Учащиеся пишут работы, посвященные ВОВ.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6" descr="F:\вов\дети пишут работы\шары 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1964"/>
            <a:ext cx="8208912" cy="61566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 descr="F:\вов\дети пишут работы\шары 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1263"/>
            <a:ext cx="8208912" cy="6139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проба 03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562" y="260648"/>
            <a:ext cx="7896877" cy="59226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453952" y="6237312"/>
            <a:ext cx="421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Презентация стенда «Ваша Победа».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:\развитиум\фото к презентации\портреты\IMGP9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252574" cy="594944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557250" y="6309320"/>
            <a:ext cx="4029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Потапова Маргарита. «После боя».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H:\развитиум\фото к презентации\портреты\IMGP9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818" y="260648"/>
            <a:ext cx="4026454" cy="5904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6869" name="Picture 5" descr="H:\развитиум\фото к презентации\портреты\IMGP9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3841044" cy="5904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214414" y="6150114"/>
            <a:ext cx="2561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Колесникова Ксения.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«Врагу не сдается…»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9190" y="6150114"/>
            <a:ext cx="3563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Петропавловская Настя.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«Защитник морских рубежей».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развитиум\фото к презентации\портреты\IMGP9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3"/>
            <a:ext cx="3672408" cy="567143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7890" name="Picture 2" descr="H:\развитиум\фото к презентации\портреты\IMGP9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991" y="476672"/>
            <a:ext cx="3684341" cy="55994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254198" y="6211669"/>
            <a:ext cx="2099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Трубенко</a:t>
            </a:r>
            <a:r>
              <a:rPr lang="ru-RU" sz="2000" dirty="0" smtClean="0">
                <a:solidFill>
                  <a:schemeClr val="bg1"/>
                </a:solidFill>
              </a:rPr>
              <a:t> Сергей.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«В разведке».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8798" y="6211668"/>
            <a:ext cx="1933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Крыгина</a:t>
            </a:r>
            <a:r>
              <a:rPr lang="ru-RU" sz="2000" dirty="0" smtClean="0">
                <a:solidFill>
                  <a:schemeClr val="bg1"/>
                </a:solidFill>
              </a:rPr>
              <a:t> Дарья.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«Сестричка».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развитиум\фото к презентации\портреты\IMGP9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9440"/>
            <a:ext cx="4032448" cy="57797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611560" y="6237312"/>
            <a:ext cx="335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Канубрикова</a:t>
            </a:r>
            <a:r>
              <a:rPr lang="ru-RU" sz="2000" dirty="0" smtClean="0">
                <a:solidFill>
                  <a:schemeClr val="bg1"/>
                </a:solidFill>
              </a:rPr>
              <a:t> Дарья. «Обед».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8914" name="Picture 2" descr="H:\развитиум\фото к презентации\портреты\IMGP9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7721"/>
            <a:ext cx="4049638" cy="57814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4932040" y="6268090"/>
            <a:ext cx="386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Голованов Данил. «Мы помним!»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:\развитиум\фото к презентации\портреты\IMGP9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557"/>
            <a:ext cx="3744416" cy="5690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9939" name="Picture 3" descr="H:\развитиум\фото к презентации\портреты\IMGP9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5957" y="373093"/>
            <a:ext cx="3750499" cy="56750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755575" y="6237312"/>
            <a:ext cx="3060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Дмитриева Анна. «9 мая».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5563" y="6237312"/>
            <a:ext cx="4127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Поповичева</a:t>
            </a:r>
            <a:r>
              <a:rPr lang="ru-RU" sz="2000" dirty="0" smtClean="0">
                <a:solidFill>
                  <a:schemeClr val="bg1"/>
                </a:solidFill>
              </a:rPr>
              <a:t> Светлана. «1941-1945».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:\развитиум\фото к презентации\65 лет\проба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615" y="260648"/>
            <a:ext cx="7962771" cy="59717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619672" y="6309320"/>
            <a:ext cx="6215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Выставка портретов, выполненных учащимися РДХШ.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GP00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39"/>
            <a:ext cx="7776864" cy="58784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502011" y="6237312"/>
            <a:ext cx="4139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Оформления фасада здания школы.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GP0066"/>
          <p:cNvPicPr>
            <a:picLocks noChangeAspect="1" noChangeArrowheads="1"/>
          </p:cNvPicPr>
          <p:nvPr/>
        </p:nvPicPr>
        <p:blipFill>
          <a:blip r:embed="rId2" cstate="print"/>
          <a:srcRect l="7047"/>
          <a:stretch>
            <a:fillRect/>
          </a:stretch>
        </p:blipFill>
        <p:spPr bwMode="auto">
          <a:xfrm>
            <a:off x="827584" y="260648"/>
            <a:ext cx="7488832" cy="6021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2555776" y="6381328"/>
            <a:ext cx="4146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Экскурсия в городскую библиотеку.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GP00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88640"/>
            <a:ext cx="8512701" cy="63892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GP00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488" y="332656"/>
            <a:ext cx="8263025" cy="6192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:\развитиум\фото к презентации\65 лет\проба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6657"/>
            <a:ext cx="8208912" cy="61563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2643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7" descr="F:\вов\дни памяти\2\IMGP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99" y="332656"/>
            <a:ext cx="7934003" cy="59632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3124520" y="6365359"/>
            <a:ext cx="289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Акция «Дерево памяти».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8" descr="C:\Documents and Settings\Admin\Local Settings\Temporary Internet Files\Content.Word\IMGP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162780" cy="55446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8131" name="Рисунок 11" descr="C:\Documents and Settings\Admin\Local Settings\Temporary Internet Files\Content.Word\IMGP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1728"/>
            <a:ext cx="4162780" cy="55446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20" descr="C:\Documents and Settings\Admin\Local Settings\Temporary Internet Files\Content.Word\IMGP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058836" cy="5400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9155" name="Рисунок 14" descr="C:\Documents and Settings\Admin\Local Settings\Temporary Internet Files\Content.Word\IMGP0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5"/>
            <a:ext cx="4068812" cy="54194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18" descr="F:\вов\дни памяти\2\IMGP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63" y="260648"/>
            <a:ext cx="8239275" cy="6192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9" descr="F:\вов\дни памяти\2\IMGP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7"/>
            <a:ext cx="8208912" cy="6169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24744"/>
            <a:ext cx="40324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Идея</a:t>
            </a:r>
            <a:r>
              <a:rPr lang="ru-RU" dirty="0" smtClean="0">
                <a:solidFill>
                  <a:schemeClr val="bg1"/>
                </a:solidFill>
              </a:rPr>
              <a:t> – Лепехина Анна Алексеевна.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Оформление стенда «Ваша победа»: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Лепехина Анна Алексеевна,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Баранникова Ольга Юрьевна,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Безрукова Ирина Валерьевна.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Оформление стенда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«Гордимся, помним, чтим»: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Лепехина Анна Алексеевна,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Безрукова Ирина Валерьевна.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Проведение Дней памяти: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Лепехина Анна Алексеевна,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Баранникова Ольга Юрьевна,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Лепехина Дарья,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Язынина</a:t>
            </a:r>
            <a:r>
              <a:rPr lang="ru-RU" dirty="0" smtClean="0">
                <a:solidFill>
                  <a:schemeClr val="bg1"/>
                </a:solidFill>
              </a:rPr>
              <a:t> Екатерина,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Трубенко</a:t>
            </a:r>
            <a:r>
              <a:rPr lang="ru-RU" dirty="0" smtClean="0">
                <a:solidFill>
                  <a:schemeClr val="bg1"/>
                </a:solidFill>
              </a:rPr>
              <a:t> Сергей,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Крыгина</a:t>
            </a:r>
            <a:r>
              <a:rPr lang="ru-RU" dirty="0" smtClean="0">
                <a:solidFill>
                  <a:schemeClr val="bg1"/>
                </a:solidFill>
              </a:rPr>
              <a:t> Дарья.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016" y="1124744"/>
            <a:ext cx="428213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Живописные работы: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Потапова Маргарита «После боя»;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Колесникова Ксения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«Врагу не сдается…»;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Петропавловская Анастасия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«Защитник морских рубежей»;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Трубенко</a:t>
            </a:r>
            <a:r>
              <a:rPr lang="ru-RU" dirty="0" smtClean="0">
                <a:solidFill>
                  <a:schemeClr val="bg1"/>
                </a:solidFill>
              </a:rPr>
              <a:t> Сергей «В разведке»;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Крыгина</a:t>
            </a:r>
            <a:r>
              <a:rPr lang="ru-RU" dirty="0" smtClean="0">
                <a:solidFill>
                  <a:schemeClr val="bg1"/>
                </a:solidFill>
              </a:rPr>
              <a:t> Дарья «Сестричка»;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Канубрикова</a:t>
            </a:r>
            <a:r>
              <a:rPr lang="ru-RU" dirty="0" smtClean="0">
                <a:solidFill>
                  <a:schemeClr val="bg1"/>
                </a:solidFill>
              </a:rPr>
              <a:t> Дарья. «Обед»;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Головаов</a:t>
            </a:r>
            <a:r>
              <a:rPr lang="ru-RU" dirty="0" smtClean="0">
                <a:solidFill>
                  <a:schemeClr val="bg1"/>
                </a:solidFill>
              </a:rPr>
              <a:t> Данил «Мы помним!»;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Поповичева</a:t>
            </a:r>
            <a:r>
              <a:rPr lang="ru-RU" dirty="0" smtClean="0">
                <a:solidFill>
                  <a:schemeClr val="bg1"/>
                </a:solidFill>
              </a:rPr>
              <a:t> Светлана «1941-1945»;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Дмитриева Анна «9 мая».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Акция «Дерево памяти»: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Преподаватели и учащиеся 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МБОУ ДОД «РДХШ №4 им. П.И.Котова»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8252" y="404664"/>
            <a:ext cx="2327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Участники проекта: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3" y="1428736"/>
            <a:ext cx="87154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	Вся собранная информация о ветеранах,  не смогла войти  в рамки стенда «Ваша Победа», и на его основе был разработан дополнительный стенд «Гордимся, помним</a:t>
            </a:r>
            <a:r>
              <a:rPr lang="ru-RU" smtClean="0">
                <a:solidFill>
                  <a:schemeClr val="bg1"/>
                </a:solidFill>
              </a:rPr>
              <a:t>, чтим», </a:t>
            </a:r>
            <a:r>
              <a:rPr lang="ru-RU" dirty="0" smtClean="0">
                <a:solidFill>
                  <a:schemeClr val="bg1"/>
                </a:solidFill>
              </a:rPr>
              <a:t>где уже в полном объеме представлена военная биография каждого из ветеранов. Ежедневно у стенда «Гордимся, помним, чтим» каждый  участник проекта проводил День памяти своего родственника - участника Великой Отечественной войны, вспоминая и отдавая дань памяти людям, которые грудью вставали на защиту нашей Родины от </a:t>
            </a:r>
            <a:r>
              <a:rPr lang="ru-RU" dirty="0" err="1" smtClean="0">
                <a:solidFill>
                  <a:schemeClr val="bg1"/>
                </a:solidFill>
              </a:rPr>
              <a:t>немецко</a:t>
            </a:r>
            <a:r>
              <a:rPr lang="ru-RU" dirty="0" smtClean="0">
                <a:solidFill>
                  <a:schemeClr val="bg1"/>
                </a:solidFill>
              </a:rPr>
              <a:t>–</a:t>
            </a:r>
            <a:r>
              <a:rPr lang="ru-RU" dirty="0" err="1" smtClean="0">
                <a:solidFill>
                  <a:schemeClr val="bg1"/>
                </a:solidFill>
              </a:rPr>
              <a:t>фашистких</a:t>
            </a:r>
            <a:r>
              <a:rPr lang="ru-RU" dirty="0" smtClean="0">
                <a:solidFill>
                  <a:schemeClr val="bg1"/>
                </a:solidFill>
              </a:rPr>
              <a:t> захватчиков.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развитиум\65 лет\проба 137п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8109959" cy="524016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1357915" y="6072206"/>
            <a:ext cx="6428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Стенд «Гордимся, помним, чтим»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191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7569207"/>
              </p:ext>
            </p:extLst>
          </p:nvPr>
        </p:nvGraphicFramePr>
        <p:xfrm>
          <a:off x="251520" y="188640"/>
          <a:ext cx="8712968" cy="12673408"/>
        </p:xfrm>
        <a:graphic>
          <a:graphicData uri="http://schemas.openxmlformats.org/drawingml/2006/table">
            <a:tbl>
              <a:tblPr/>
              <a:tblGrid>
                <a:gridCol w="4176464"/>
                <a:gridCol w="4536504"/>
              </a:tblGrid>
              <a:tr h="6336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474" marR="3647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Гуцева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Екатерина Тихоновна 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родилась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 ноября 1925г. в с.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Джелга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Сталинградской области, бабушка преподавателя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Лепехиной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 А. 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время войны работала в местном колхозе и была неоднократно мобилизована на строительство насыпи, для строящейся тогда, железной дороги «Астрахань - Паромная» и на разгрузку барж, перевозивших необходимое для фронта. Работали в любую погоду и в жару, и в дождь, и в холод. Все приходилось делать своими руками, ведь никакой техники не было. А сил на тяжелую мужскую работу брать было неоткуда, потому что не хватало элементарных продуктов питания. После работы, придя в холодную мазанку, садились за вязание теплых вещей для фронтовиков. Фронту помогали всем, чем могли.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Как-то бабушка попала под бомбежку, осталась жива, но была сильно контужена. Было очень страшно. Она рассказывала, как немцы вместо бомб сбрасывали с самолетов пустые бочки. Падая, они так ревели, что кровь в жилах стыла от ужаса.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Уже в мирное время она награждена медалью «За доблестный труд». 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 марта 2010г. ей была вручена юбилейная медаль«65 лет Победы в Великой Отечественной войне 1941-1945 гг.».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474" marR="3647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36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474" marR="3647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6474" marR="3647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5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14800" cy="63912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3166846"/>
              </p:ext>
            </p:extLst>
          </p:nvPr>
        </p:nvGraphicFramePr>
        <p:xfrm>
          <a:off x="179512" y="188640"/>
          <a:ext cx="8784976" cy="6480720"/>
        </p:xfrm>
        <a:graphic>
          <a:graphicData uri="http://schemas.openxmlformats.org/drawingml/2006/table">
            <a:tbl>
              <a:tblPr/>
              <a:tblGrid>
                <a:gridCol w="4392488"/>
                <a:gridCol w="4392488"/>
              </a:tblGrid>
              <a:tr h="6480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63" marR="3936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Гуцев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Дмитрий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Пантелеевич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родился </a:t>
                      </a:r>
                      <a:r>
                        <a:rPr lang="ru-RU" sz="13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октября 1924г. в с. Владимировка, Астраханской области, дедушка </a:t>
                      </a:r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преподавателя</a:t>
                      </a:r>
                      <a:r>
                        <a:rPr lang="ru-RU" sz="1300" baseline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Лепехиной </a:t>
                      </a:r>
                      <a:r>
                        <a:rPr lang="ru-RU" sz="13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 Великой Отечественной войны с августа 1942г. по сентябрь 1944г. На фронт его забрали, когда ему еще не исполнилось и 18 лет.</a:t>
                      </a:r>
                      <a:endParaRPr lang="ru-RU" sz="13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Был призван на военную службу в 107 гвардейский авиационный полк, где служил в должности стрелка до июня 1943г. Этот полк формировался в г. Астрахань, а боевые действия проходил в Калмыкии. На территорию Калмыкии полк попал осенью. Служить было трудно. Еды, воды, теплой одежды не хватало. Местные жители отравляли колодцы, и пить приходилось дождевую воду. Пили даже из луж.</a:t>
                      </a:r>
                      <a:endParaRPr lang="ru-RU" sz="13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августе 1943г. был зачислен в 1378 стрелковый полк, где нес службу до апреля 1944г. В составе этого полка сражался на </a:t>
                      </a:r>
                      <a:r>
                        <a:rPr lang="ru-RU" sz="13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Перекопском</a:t>
                      </a:r>
                      <a:r>
                        <a:rPr lang="ru-RU" sz="13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валу, где с осени 1943г. вновь начались упорные бои. Земля была пропитана кровью и свинцом, ведь Перекоп стал ключом от Крыма и выходом к </a:t>
                      </a:r>
                      <a:r>
                        <a:rPr lang="ru-RU" sz="13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бакинской</a:t>
                      </a:r>
                      <a:r>
                        <a:rPr lang="ru-RU" sz="13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нефти. </a:t>
                      </a:r>
                      <a:endParaRPr lang="ru-RU" sz="13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апреле 1944г., когда войска 4-го Украинского фронта перешли в наступление, был тяжело ранен в левую руку. С апреля по сентябрь 1944г. находился на лечении в госпитале. В сентябре 1944г., вследствие, полученного ранения был демобилизован в запас.</a:t>
                      </a:r>
                      <a:endParaRPr lang="ru-RU" sz="13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 участие в боях на Перекопе был награжден орденом «Красной звезды».</a:t>
                      </a:r>
                      <a:endParaRPr lang="ru-RU" sz="13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63" marR="3936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5361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3971926" cy="59340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03205570"/>
              </p:ext>
            </p:extLst>
          </p:nvPr>
        </p:nvGraphicFramePr>
        <p:xfrm>
          <a:off x="179509" y="116632"/>
          <a:ext cx="8712970" cy="6480720"/>
        </p:xfrm>
        <a:graphic>
          <a:graphicData uri="http://schemas.openxmlformats.org/drawingml/2006/table">
            <a:tbl>
              <a:tblPr/>
              <a:tblGrid>
                <a:gridCol w="4356485"/>
                <a:gridCol w="4356485"/>
              </a:tblGrid>
              <a:tr h="64807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863" marR="3786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Кантемиров Иван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Парфеньевич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родился 12 апреля 1925г. в селе Владимировка Астраханской области, дедушка преподавателя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Лепехиной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А.А..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апреля 1943г. был призван в ряды Красной Армии и отправлен на Ленинградский фронт, где был распределен в роту разведки.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 время службы не раз ходил в тыл врага, чтобы взять «языка» и добыть сведения о дислокации врага. Не всегда сразу удавалось взять нужного немца. Иногда в засаде приходилось лежать несколько дней и в жару, и в холод, и под дождем.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Первую награду «Медаль за отвагу» получил в марте 1944г. В апреле 1944г. был представлен к ордену «Отечественной войны» 2й степени, за «языка», который оказался очень ценным. Это был немецкий офицер с очень важными документами. Он был большой и толстый,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поэтому наши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разведчики тащили его по очереди. Когда вышли на свою территорию, где, уже не опасаясь фашистов можно было встать во весь рост,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дедушка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был ранен. Это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произошло 18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апреля 1944г. Ранение было очень тяжелым. Он пролежал в госпитале 1 год и 2 месяца, ему сделали 7 операций. Выписался из госпиталя он уже после Победы и был демобилизован в звании младшего сержанта.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863" marR="3786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4337" name="Рисунок 2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79512" y="476672"/>
            <a:ext cx="4241801" cy="584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327</TotalTime>
  <Words>2404</Words>
  <Application>Microsoft Office PowerPoint</Application>
  <PresentationFormat>Экран (4:3)</PresentationFormat>
  <Paragraphs>151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Василий</cp:lastModifiedBy>
  <cp:revision>39</cp:revision>
  <dcterms:modified xsi:type="dcterms:W3CDTF">2013-02-23T08:22:43Z</dcterms:modified>
</cp:coreProperties>
</file>