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5" r:id="rId6"/>
    <p:sldId id="267" r:id="rId7"/>
    <p:sldId id="260" r:id="rId8"/>
    <p:sldId id="270" r:id="rId9"/>
    <p:sldId id="268" r:id="rId10"/>
    <p:sldId id="261" r:id="rId11"/>
    <p:sldId id="262" r:id="rId12"/>
    <p:sldId id="271" r:id="rId13"/>
    <p:sldId id="27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8152-A141-4A50-83AC-89F4C269E923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8ED5-F734-475E-9A4A-530C68F4A0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8152-A141-4A50-83AC-89F4C269E923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8ED5-F734-475E-9A4A-530C68F4A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8152-A141-4A50-83AC-89F4C269E923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8ED5-F734-475E-9A4A-530C68F4A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8152-A141-4A50-83AC-89F4C269E923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8ED5-F734-475E-9A4A-530C68F4A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8152-A141-4A50-83AC-89F4C269E923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EBB8ED5-F734-475E-9A4A-530C68F4A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8152-A141-4A50-83AC-89F4C269E923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8ED5-F734-475E-9A4A-530C68F4A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8152-A141-4A50-83AC-89F4C269E923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8ED5-F734-475E-9A4A-530C68F4A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8152-A141-4A50-83AC-89F4C269E923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8ED5-F734-475E-9A4A-530C68F4A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8152-A141-4A50-83AC-89F4C269E923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8ED5-F734-475E-9A4A-530C68F4A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8152-A141-4A50-83AC-89F4C269E923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8ED5-F734-475E-9A4A-530C68F4A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8152-A141-4A50-83AC-89F4C269E923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8ED5-F734-475E-9A4A-530C68F4A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E08152-A141-4A50-83AC-89F4C269E923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BB8ED5-F734-475E-9A4A-530C68F4A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avok.name/forum/index.php?app=core&amp;module=attach&amp;section=attach&amp;attach_rel_module=post&amp;attach_id=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«Победа прадеда – моя Победа!»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1785926"/>
            <a:ext cx="5214942" cy="4357718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 И скажут, честь, воздав сполна,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Дивясь ушедшей были: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Какие были времена!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Какие люди были!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                      (А.Т. Твардовский).</a:t>
            </a:r>
          </a:p>
          <a:p>
            <a:endParaRPr lang="ru-RU" dirty="0"/>
          </a:p>
        </p:txBody>
      </p:sp>
      <p:pic>
        <p:nvPicPr>
          <p:cNvPr id="1026" name="Picture 2" descr="C:\Users\Мама\Desktop\семья\леготин\В_Т ВА.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643338" cy="496020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143372" y="3643314"/>
            <a:ext cx="4857784" cy="270035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Леготин Сергей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учащийся 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r>
              <a:rPr kumimoji="0" lang="ru-RU" sz="3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 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класса, МБОУ СОШ №3                    г. Ханты -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Мансийска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ма\Desktop\семья\леготин\фон В_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0230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Поселок Балка помнит их,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Погибших , чтоб другие жили.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я теперь живу за них,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За прадеда, что спит в могиле!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0"/>
            <a:ext cx="9715536" cy="1143000"/>
          </a:xfrm>
        </p:spPr>
        <p:txBody>
          <a:bodyPr>
            <a:noAutofit/>
          </a:bodyPr>
          <a:lstStyle/>
          <a:p>
            <a:r>
              <a:rPr lang="ru-RU" sz="3300" dirty="0" smtClean="0"/>
              <a:t>Владимир Андреевич Викторов - Толстых </a:t>
            </a:r>
            <a:endParaRPr lang="ru-RU" sz="3300" dirty="0"/>
          </a:p>
        </p:txBody>
      </p:sp>
      <p:pic>
        <p:nvPicPr>
          <p:cNvPr id="4098" name="Picture 2" descr="C:\Users\Мама\Desktop\семья\леготин\Сталингр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643834" cy="573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214710" cy="30003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Трех дочек своих он не забывал.</a:t>
            </a:r>
            <a:br>
              <a:rPr lang="ru-RU" sz="2800" dirty="0" smtClean="0"/>
            </a:br>
            <a:r>
              <a:rPr lang="ru-RU" sz="2800" dirty="0" smtClean="0"/>
              <a:t>Сильно скучал, и часто писал….</a:t>
            </a:r>
            <a:endParaRPr lang="ru-RU" sz="2800" dirty="0"/>
          </a:p>
        </p:txBody>
      </p:sp>
      <p:pic>
        <p:nvPicPr>
          <p:cNvPr id="1028" name="Picture 4" descr="C:\Users\Мама\Desktop\1 письмо бабе Свет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36" y="0"/>
            <a:ext cx="5572164" cy="6870696"/>
          </a:xfrm>
          <a:prstGeom prst="rect">
            <a:avLst/>
          </a:prstGeom>
          <a:noFill/>
        </p:spPr>
      </p:pic>
      <p:pic>
        <p:nvPicPr>
          <p:cNvPr id="1029" name="Picture 5" descr="C:\Users\Мама\Desktop\фото Светы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3929058" cy="321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274638"/>
            <a:ext cx="2828916" cy="57975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Вот похоронка.</a:t>
            </a:r>
            <a:br>
              <a:rPr lang="ru-RU" sz="2800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И с нею вместе в наш дом вошло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печальное известие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C:\Users\Мама\Desktop\2 - похорон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539115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50072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3" descr="2587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557216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0"/>
            <a:ext cx="80724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Девятое мая – великая дата!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знает, что было б тогда, в сорок пятом,</a:t>
            </a:r>
          </a:p>
          <a:p>
            <a:pPr algn="ctr">
              <a:spcBef>
                <a:spcPct val="50000"/>
              </a:spcBef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бы и прадеды наши и деды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нас не добыли великой Победы!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Наши деды и прадеды отстояли мир, мы должны сохранить его! Только народ, который знает и помнит свою историю, традиции, героев достоин свободы и независимости.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Цветные фотографии Великой Отечественной Войн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1460" y="1621155"/>
            <a:ext cx="5082540" cy="523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357166"/>
            <a:ext cx="5429256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Ему лишь было 29,</a:t>
            </a:r>
            <a:endParaRPr lang="ru-RU" sz="28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он был весел, красив, умен.</a:t>
            </a:r>
            <a:endParaRPr lang="ru-RU" sz="28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Его забрали на рассвете.</a:t>
            </a:r>
            <a:endParaRPr lang="ru-RU" sz="28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Его жизнь «ДО…» осталась сном.</a:t>
            </a:r>
            <a:endParaRPr lang="ru-RU" sz="28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229600" cy="564360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 лишь во сне Челябинск видел,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Родную школу, дружный класс.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 был там свой, он был там лидер,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Даже шалил там, и не раз.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 видел мать - всегда в работе,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Ведь многодетная семья.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 помнил и отца заботу,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Прошли уроки те не зря!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Хотелось видеть сны о  милой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училке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 Настеньке  своей.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сердце очень часто ныло,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ведь вместе были мало дней!</a:t>
            </a:r>
            <a:r>
              <a:rPr lang="ru-RU" sz="1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16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" name="ipb-attach-img-10-0-24236000-1326625686" descr="Прикрепленное изображение: 7.jpg">
            <a:hlinkClick r:id="rId2" tooltip="&quot;7.jpg - Размер: 95.5К, Загружен: 24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85728"/>
            <a:ext cx="2133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Users\Мама\Desktop\семья\леготин\KапИн    отб\КАП ЖЕН\Анаст Фё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857496"/>
            <a:ext cx="2716213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136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85860"/>
            <a:ext cx="500066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 41 год суров.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Толстых на фронт идти готов!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rsa-tm.ru/forum/uploads/gallery/album_233/gallery_2_233_60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 algn="l"/>
            <a:r>
              <a:rPr lang="ru-RU" sz="3100" dirty="0" smtClean="0">
                <a:solidFill>
                  <a:srgbClr val="FF0000"/>
                </a:solidFill>
              </a:rPr>
              <a:t>                        </a:t>
            </a:r>
            <a:r>
              <a:rPr lang="ru-RU" sz="3100" dirty="0" err="1" smtClean="0">
                <a:solidFill>
                  <a:srgbClr val="FF0000"/>
                </a:solidFill>
              </a:rPr>
              <a:t>Старлей</a:t>
            </a:r>
            <a:r>
              <a:rPr lang="ru-RU" sz="3100" dirty="0" smtClean="0">
                <a:solidFill>
                  <a:srgbClr val="FF0000"/>
                </a:solidFill>
              </a:rPr>
              <a:t> Толстых - артиллерист,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                        И через год - начальник штаба.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                        Сильный стратег и оптимист,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                        И уважаем командиром Щерба.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И вот тот день в 42: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Вел пехотинцев за собой в атаку….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Вся высота 107 в дыму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И нагло немцы лезли в драку.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а\Desktop\семья\леготин\01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8143932" cy="543055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/>
          <a:lstStyle/>
          <a:p>
            <a:r>
              <a:rPr lang="ru-RU" dirty="0" smtClean="0"/>
              <a:t>Место боя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У Балки бой шел пятый час.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И немцев пятый час держали!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Вот бы гранатой  в них сейчас,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Чтобы стрелки их замолчали!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 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Встал на колено мой прадед,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Но лишь за тем, чтоб бросить метко!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И неужели страха нет?!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Ведь донесла ж  ему разведка,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Фашистов много и вокруг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Расселись снайперы в засаде.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А он надеялся на «вдруг»…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А он не думал о награде!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rsa-tm.ru/forum/uploads/gallery/album_233/gallery_2_233_1086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0"/>
            <a:ext cx="39290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1602" y="857232"/>
            <a:ext cx="8229600" cy="51435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Он просто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громко прокричал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радисту,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что  связался с штабом: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«Ты передай им,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передай,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Пехота впереди,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как надо!!!»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 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153</TotalTime>
  <Words>139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Проект «Победа прадеда – моя Победа!» </vt:lpstr>
      <vt:lpstr>  Наши деды и прадеды отстояли мир, мы должны сохранить его! Только народ, который знает и помнит свою историю, традиции, героев достоин свободы и независимости. </vt:lpstr>
      <vt:lpstr>    </vt:lpstr>
      <vt:lpstr>Он лишь во сне Челябинск видел, Родную школу, дружный класс. Он был там свой, он был там лидер, Даже шалил там, и не раз. Он видел мать - всегда в работе, Ведь многодетная семья. Он помнил и отца заботу, Прошли уроки те не зря! Хотелось видеть сны о  милой «училке»  Настеньке  своей. И сердце очень часто ныло, ведь вместе были мало дней! </vt:lpstr>
      <vt:lpstr>Но 41 год суров. Толстых на фронт идти готов! </vt:lpstr>
      <vt:lpstr>                        Старлей Толстых - артиллерист,                         И через год - начальник штаба.                         Сильный стратег и оптимист,                         И уважаем командиром Щерба.      И вот тот день в 42: Вел пехотинцев за собой в атаку…. Вся высота 107 в дыму И нагло немцы лезли в драку. </vt:lpstr>
      <vt:lpstr>Место боя</vt:lpstr>
      <vt:lpstr>  У Балки бой шел пятый час. И немцев пятый час держали! Вот бы гранатой  в них сейчас, Чтобы стрелки их замолчали!   Встал на колено мой прадед, Но лишь за тем, чтоб бросить метко! И неужели страха нет?! Ведь донесла ж  ему разведка, Фашистов много и вокруг Расселись снайперы в засаде. А он надеялся на «вдруг»… А он не думал о награде!  </vt:lpstr>
      <vt:lpstr>Он просто  громко прокричал радисту, что  связался с штабом: «Ты передай им,  передай, Пехота впереди,  как надо!!!»    </vt:lpstr>
      <vt:lpstr>Поселок Балка помнит их, Погибших , чтоб другие жили. И я теперь живу за них, За прадеда, что спит в могиле!  </vt:lpstr>
      <vt:lpstr>Владимир Андреевич Викторов - Толстых </vt:lpstr>
      <vt:lpstr>Трех дочек своих он не забывал. Сильно скучал, и часто писал….</vt:lpstr>
      <vt:lpstr>Вот похоронка.   И с нею вместе в наш дом вошло печальное известие</vt:lpstr>
      <vt:lpstr>                                           </vt:lpstr>
    </vt:vector>
  </TitlesOfParts>
  <Company>nngre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«Победа деда – моя Победа!»</dc:title>
  <dc:creator>Мама</dc:creator>
  <cp:lastModifiedBy>Мама</cp:lastModifiedBy>
  <cp:revision>19</cp:revision>
  <dcterms:created xsi:type="dcterms:W3CDTF">2012-01-14T15:22:39Z</dcterms:created>
  <dcterms:modified xsi:type="dcterms:W3CDTF">2012-10-26T14:46:29Z</dcterms:modified>
</cp:coreProperties>
</file>